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64" r:id="rId4"/>
    <p:sldId id="266" r:id="rId5"/>
    <p:sldId id="267" r:id="rId6"/>
    <p:sldId id="269" r:id="rId7"/>
    <p:sldId id="265" r:id="rId8"/>
    <p:sldId id="270" r:id="rId9"/>
    <p:sldId id="272" r:id="rId10"/>
    <p:sldId id="273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4235"/>
    <p:restoredTop sz="96327"/>
  </p:normalViewPr>
  <p:slideViewPr>
    <p:cSldViewPr snapToGrid="0" snapToObjects="1">
      <p:cViewPr varScale="1">
        <p:scale>
          <a:sx n="143" d="100"/>
          <a:sy n="143" d="100"/>
        </p:scale>
        <p:origin x="240" y="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jpeg>
</file>

<file path=ppt/media/image10.jpeg>
</file>

<file path=ppt/media/image11.jpe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1/11/21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1/11/21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1/11/21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1/11/21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1/11/21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BtWyIKcDTto?feature=oembed" TargetMode="Externa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7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8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1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2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3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4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4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3519BA6-C1DE-1546-9737-B037F866E1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Assignment-01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298264-807E-5645-B30A-A75F6EE32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CSIS 2200-007</a:t>
            </a:r>
          </a:p>
        </p:txBody>
      </p:sp>
    </p:spTree>
    <p:extLst>
      <p:ext uri="{BB962C8B-B14F-4D97-AF65-F5344CB8AC3E}">
        <p14:creationId xmlns:p14="http://schemas.microsoft.com/office/powerpoint/2010/main" val="17635210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:p14="http://schemas.microsoft.com/office/powerpoint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7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8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1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2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3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4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  <p:sp>
          <p:nvSpPr>
            <p:cNvPr id="34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3519BA6-C1DE-1546-9737-B037F866E1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E298264-807E-5645-B30A-A75F6EE32E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CSIS 2200-007</a:t>
            </a:r>
          </a:p>
        </p:txBody>
      </p:sp>
    </p:spTree>
    <p:extLst>
      <p:ext uri="{BB962C8B-B14F-4D97-AF65-F5344CB8AC3E}">
        <p14:creationId xmlns:p14="http://schemas.microsoft.com/office/powerpoint/2010/main" val="131146535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B325A82-D7FA-1242-AC6C-B652D6BBD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r>
              <a:rPr lang="en-US" sz="4000" dirty="0"/>
              <a:t>About Me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52" name="Content Placeholder 4" descr="A picture containing necktie, person, person, suit&#10;&#10;Description automatically generated">
            <a:extLst>
              <a:ext uri="{FF2B5EF4-FFF2-40B4-BE49-F238E27FC236}">
                <a16:creationId xmlns:a16="http://schemas.microsoft.com/office/drawing/2014/main" id="{1FD23C96-6D3C-8948-B442-55FA1A7D392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-2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96975" y="2249488"/>
            <a:ext cx="3541712" cy="3541712"/>
          </a:xfrm>
          <a:prstGeom prst="round2DiagRect">
            <a:avLst/>
          </a:prstGeom>
          <a:ln>
            <a:noFill/>
          </a:ln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C4669EC-2578-BF4B-BE3A-C0134257A2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3950" y="2249487"/>
            <a:ext cx="6113461" cy="3541714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dirty="0"/>
              <a:t>Hi there, It’s nice to have you here!</a:t>
            </a:r>
          </a:p>
          <a:p>
            <a:pPr marL="0" indent="0" algn="just">
              <a:buNone/>
            </a:pPr>
            <a:endParaRPr lang="en-US" dirty="0"/>
          </a:p>
          <a:p>
            <a:pPr marL="0" indent="0" algn="just">
              <a:buNone/>
            </a:pPr>
            <a:r>
              <a:rPr lang="en-US" dirty="0"/>
              <a:t>My name is Leandro Miranda </a:t>
            </a:r>
            <a:r>
              <a:rPr lang="en-US" dirty="0" err="1"/>
              <a:t>Fahur</a:t>
            </a:r>
            <a:r>
              <a:rPr lang="en-US" dirty="0"/>
              <a:t> Machado, and I am currently enrolled in Computer &amp; Information Systems in the Emerging technology stream at Douglas College.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31202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B325A82-D7FA-1242-AC6C-B652D6BBD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r>
              <a:rPr lang="en-US" sz="4000" dirty="0"/>
              <a:t>WHO AM I?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FC4669EC-2578-BF4B-BE3A-C0134257A2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1737" y="2271713"/>
            <a:ext cx="4612025" cy="3949698"/>
          </a:xfrm>
        </p:spPr>
        <p:txBody>
          <a:bodyPr>
            <a:noAutofit/>
          </a:bodyPr>
          <a:lstStyle/>
          <a:p>
            <a:pPr marL="0" indent="0" algn="just">
              <a:buNone/>
            </a:pPr>
            <a:r>
              <a:rPr lang="en-US" dirty="0"/>
              <a:t>I am the youngest of three boys. Different from common belief, I am far from being the spoiled one. I cannot vouch for my other two brothers, though.</a:t>
            </a:r>
          </a:p>
          <a:p>
            <a:pPr marL="0" indent="0" algn="just">
              <a:buNone/>
            </a:pPr>
            <a:r>
              <a:rPr lang="en-US" dirty="0"/>
              <a:t>I was born in Brazil, and have a Bachelor’s degree in Control &amp; Automation Engineering.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890936C-DEF7-3645-A420-3A3EE87F4E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6587" y="-13958"/>
            <a:ext cx="5949226" cy="6902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94203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B325A82-D7FA-1242-AC6C-B652D6BBD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r>
              <a:rPr lang="en-US" sz="4000" dirty="0"/>
              <a:t>What do I love?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A65B7870-38BE-A841-9F7A-40F7759549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816537" y="1993081"/>
            <a:ext cx="3230873" cy="3220175"/>
          </a:xfr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F72C0E06-8756-3D4D-A8C3-949C7B012E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9873" y="2012022"/>
            <a:ext cx="3255170" cy="32310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5838EBA-591E-A545-B88C-BC8A05A9E79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221" y="1993080"/>
            <a:ext cx="3259931" cy="322017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DDB7B56-7BE0-2246-BAFA-764EC7EEA87D}"/>
              </a:ext>
            </a:extLst>
          </p:cNvPr>
          <p:cNvSpPr txBox="1"/>
          <p:nvPr/>
        </p:nvSpPr>
        <p:spPr>
          <a:xfrm>
            <a:off x="899222" y="5551488"/>
            <a:ext cx="3190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Stepson: </a:t>
            </a:r>
            <a:r>
              <a:rPr lang="en-US" dirty="0" err="1"/>
              <a:t>Kaizer</a:t>
            </a:r>
            <a:endParaRPr lang="en-US" dirty="0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E78A747-08F9-9140-9464-F72E7F554F39}"/>
              </a:ext>
            </a:extLst>
          </p:cNvPr>
          <p:cNvSpPr txBox="1"/>
          <p:nvPr/>
        </p:nvSpPr>
        <p:spPr>
          <a:xfrm>
            <a:off x="4290608" y="5551488"/>
            <a:ext cx="3190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Niece: Alice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755442C0-027E-344C-A5D3-D151B45F26FC}"/>
              </a:ext>
            </a:extLst>
          </p:cNvPr>
          <p:cNvSpPr txBox="1"/>
          <p:nvPr/>
        </p:nvSpPr>
        <p:spPr>
          <a:xfrm>
            <a:off x="7685299" y="5522397"/>
            <a:ext cx="31906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Daugther’s</a:t>
            </a:r>
            <a:r>
              <a:rPr lang="en-US" dirty="0"/>
              <a:t>: Alana and Amora</a:t>
            </a:r>
          </a:p>
        </p:txBody>
      </p:sp>
    </p:spTree>
    <p:extLst>
      <p:ext uri="{BB962C8B-B14F-4D97-AF65-F5344CB8AC3E}">
        <p14:creationId xmlns:p14="http://schemas.microsoft.com/office/powerpoint/2010/main" val="124599780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B325A82-D7FA-1242-AC6C-B652D6BBD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r>
              <a:rPr lang="en-US" sz="4000" dirty="0"/>
              <a:t>Hobbies &amp; Interests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4" name="Picture 3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D3758D71-CE02-E54C-8802-9D19DCDA29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975" y="1990726"/>
            <a:ext cx="5270367" cy="3954462"/>
          </a:xfrm>
          <a:prstGeom prst="rect">
            <a:avLst/>
          </a:prstGeom>
        </p:spPr>
      </p:pic>
      <p:sp>
        <p:nvSpPr>
          <p:cNvPr id="53" name="Content Placeholder 8">
            <a:extLst>
              <a:ext uri="{FF2B5EF4-FFF2-40B4-BE49-F238E27FC236}">
                <a16:creationId xmlns:a16="http://schemas.microsoft.com/office/drawing/2014/main" id="{80AEB249-9984-7443-9602-CEE3308447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7180" y="1993108"/>
            <a:ext cx="4612025" cy="3949698"/>
          </a:xfrm>
        </p:spPr>
        <p:txBody>
          <a:bodyPr>
            <a:noAutofit/>
          </a:bodyPr>
          <a:lstStyle/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/>
              <a:t>Robotics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/>
              <a:t>Games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/>
              <a:t>Teaching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/>
              <a:t>Reading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/>
              <a:t>Sports</a:t>
            </a:r>
          </a:p>
          <a:p>
            <a:pPr>
              <a:lnSpc>
                <a:spcPct val="150000"/>
              </a:lnSpc>
              <a:buFont typeface="Wingdings" pitchFamily="2" charset="2"/>
              <a:buChar char="§"/>
            </a:pPr>
            <a:r>
              <a:rPr lang="en-US" dirty="0"/>
              <a:t>Cats</a:t>
            </a:r>
          </a:p>
        </p:txBody>
      </p:sp>
    </p:spTree>
    <p:extLst>
      <p:ext uri="{BB962C8B-B14F-4D97-AF65-F5344CB8AC3E}">
        <p14:creationId xmlns:p14="http://schemas.microsoft.com/office/powerpoint/2010/main" val="21408667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B325A82-D7FA-1242-AC6C-B652D6BBD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r>
              <a:rPr lang="en-US" sz="4000" dirty="0"/>
              <a:t>Professional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pic>
        <p:nvPicPr>
          <p:cNvPr id="6" name="Online Media 5" descr="Autonomous Flight in a GPS denied environment with self localization and mapping.">
            <a:hlinkClick r:id="" action="ppaction://media"/>
            <a:extLst>
              <a:ext uri="{FF2B5EF4-FFF2-40B4-BE49-F238E27FC236}">
                <a16:creationId xmlns:a16="http://schemas.microsoft.com/office/drawing/2014/main" id="{DEBC8BCE-4B72-414B-A7E1-885B68BF73DD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439073" y="2066996"/>
            <a:ext cx="7485306" cy="4228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2366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B325A82-D7FA-1242-AC6C-B652D6BBD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r>
              <a:rPr lang="en-US" sz="4000" dirty="0"/>
              <a:t>Career Goals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58" name="Content Placeholder 57">
            <a:extLst>
              <a:ext uri="{FF2B5EF4-FFF2-40B4-BE49-F238E27FC236}">
                <a16:creationId xmlns:a16="http://schemas.microsoft.com/office/drawing/2014/main" id="{EDD8E6CE-0658-7645-A57E-F3D70F186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5328015" cy="3541714"/>
          </a:xfrm>
        </p:spPr>
        <p:txBody>
          <a:bodyPr>
            <a:normAutofit lnSpcReduction="10000"/>
          </a:bodyPr>
          <a:lstStyle/>
          <a:p>
            <a:pPr marL="0" indent="0" algn="just">
              <a:buNone/>
            </a:pPr>
            <a:r>
              <a:rPr lang="en-US" dirty="0"/>
              <a:t>I have divided my career goals in short-term and long-term:</a:t>
            </a:r>
          </a:p>
          <a:p>
            <a:pPr marL="0" indent="0" algn="just">
              <a:buNone/>
            </a:pPr>
            <a:endParaRPr lang="en-US" dirty="0"/>
          </a:p>
          <a:p>
            <a:pPr algn="just">
              <a:buFont typeface="Wingdings" pitchFamily="2" charset="2"/>
              <a:buChar char="§"/>
            </a:pPr>
            <a:r>
              <a:rPr lang="en-US" dirty="0"/>
              <a:t>Work with my passion! </a:t>
            </a:r>
          </a:p>
          <a:p>
            <a:pPr algn="just">
              <a:buFont typeface="Wingdings" pitchFamily="2" charset="2"/>
              <a:buChar char="§"/>
            </a:pPr>
            <a:r>
              <a:rPr lang="en-US" dirty="0"/>
              <a:t>Develop new skills and refine existing ones.</a:t>
            </a:r>
          </a:p>
          <a:p>
            <a:pPr algn="just">
              <a:buFont typeface="Wingdings" pitchFamily="2" charset="2"/>
              <a:buChar char="§"/>
            </a:pPr>
            <a:r>
              <a:rPr lang="en-US" dirty="0"/>
              <a:t>Transform my experience into a business.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EA0DA2-B010-0247-B358-887DB3B81F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7607" y="-1"/>
            <a:ext cx="5530485" cy="6895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80699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B325A82-D7FA-1242-AC6C-B652D6BBD2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r"/>
            <a:r>
              <a:rPr lang="en-US" sz="4000" dirty="0"/>
              <a:t>EDUCATION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</p:grpSp>
      <p:sp>
        <p:nvSpPr>
          <p:cNvPr id="58" name="Content Placeholder 57">
            <a:extLst>
              <a:ext uri="{FF2B5EF4-FFF2-40B4-BE49-F238E27FC236}">
                <a16:creationId xmlns:a16="http://schemas.microsoft.com/office/drawing/2014/main" id="{EDD8E6CE-0658-7645-A57E-F3D70F1868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51159" y="2363950"/>
            <a:ext cx="5328015" cy="3541714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endParaRPr lang="en-US" dirty="0"/>
          </a:p>
          <a:p>
            <a:pPr algn="just">
              <a:buFont typeface="Wingdings" pitchFamily="2" charset="2"/>
              <a:buChar char="§"/>
            </a:pPr>
            <a:r>
              <a:rPr lang="en-US" dirty="0"/>
              <a:t>Graduate from Douglas College</a:t>
            </a:r>
          </a:p>
          <a:p>
            <a:pPr algn="just">
              <a:buFont typeface="Wingdings" pitchFamily="2" charset="2"/>
              <a:buChar char="§"/>
            </a:pPr>
            <a:r>
              <a:rPr lang="en-US" dirty="0"/>
              <a:t>Pursue a Master Degree in CS.</a:t>
            </a:r>
          </a:p>
          <a:p>
            <a:pPr algn="just">
              <a:buFont typeface="Wingdings" pitchFamily="2" charset="2"/>
              <a:buChar char="§"/>
            </a:pPr>
            <a:r>
              <a:rPr lang="en-US" dirty="0"/>
              <a:t>PhD. in Computer Science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E0E498-C13F-EF4B-91F9-65DB18A769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179" y="17446"/>
            <a:ext cx="570193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38750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Qr code&#10;&#10;Description automatically generated">
            <a:extLst>
              <a:ext uri="{FF2B5EF4-FFF2-40B4-BE49-F238E27FC236}">
                <a16:creationId xmlns:a16="http://schemas.microsoft.com/office/drawing/2014/main" id="{59122267-8471-9244-9B88-8E10455BC6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007707"/>
            <a:ext cx="5183385" cy="5196815"/>
          </a:xfrm>
          <a:prstGeom prst="rect">
            <a:avLst/>
          </a:prstGeom>
        </p:spPr>
      </p:pic>
      <p:sp>
        <p:nvSpPr>
          <p:cNvPr id="40" name="Title 1">
            <a:extLst>
              <a:ext uri="{FF2B5EF4-FFF2-40B4-BE49-F238E27FC236}">
                <a16:creationId xmlns:a16="http://schemas.microsoft.com/office/drawing/2014/main" id="{7AD9573F-554C-EE47-91B7-A48D95209526}"/>
              </a:ext>
            </a:extLst>
          </p:cNvPr>
          <p:cNvSpPr txBox="1">
            <a:spLocks/>
          </p:cNvSpPr>
          <p:nvPr/>
        </p:nvSpPr>
        <p:spPr>
          <a:xfrm>
            <a:off x="2093133" y="2870463"/>
            <a:ext cx="9906000" cy="111707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8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dirty="0"/>
              <a:t>Contact Me</a:t>
            </a:r>
          </a:p>
        </p:txBody>
      </p:sp>
    </p:spTree>
    <p:extLst>
      <p:ext uri="{BB962C8B-B14F-4D97-AF65-F5344CB8AC3E}">
        <p14:creationId xmlns:p14="http://schemas.microsoft.com/office/powerpoint/2010/main" val="254096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178</Words>
  <Application>Microsoft Macintosh PowerPoint</Application>
  <PresentationFormat>Widescreen</PresentationFormat>
  <Paragraphs>37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Tw Cen MT</vt:lpstr>
      <vt:lpstr>Wingdings</vt:lpstr>
      <vt:lpstr>Circuit</vt:lpstr>
      <vt:lpstr>Assignment-01</vt:lpstr>
      <vt:lpstr>About Me</vt:lpstr>
      <vt:lpstr>WHO AM I?</vt:lpstr>
      <vt:lpstr>What do I love?</vt:lpstr>
      <vt:lpstr>Hobbies &amp; Interests</vt:lpstr>
      <vt:lpstr>Professional</vt:lpstr>
      <vt:lpstr>Career Goals</vt:lpstr>
      <vt:lpstr>EDUCATION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Leandro M. F. Machado</dc:title>
  <dc:creator>Miranda Fahur Machado, Leandro</dc:creator>
  <cp:lastModifiedBy>Miranda Fahur Machado, Leandro</cp:lastModifiedBy>
  <cp:revision>19</cp:revision>
  <dcterms:created xsi:type="dcterms:W3CDTF">2021-01-10T21:45:47Z</dcterms:created>
  <dcterms:modified xsi:type="dcterms:W3CDTF">2021-01-12T02:47:26Z</dcterms:modified>
</cp:coreProperties>
</file>

<file path=docProps/thumbnail.jpeg>
</file>